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c:v>
                </c:pt>
                <c:pt idx="1">
                  <c:v>0.68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7.6583197604447069</c:v>
                </c:pt>
                <c:pt idx="1">
                  <c:v>9.3836589811629807</c:v>
                </c:pt>
                <c:pt idx="2">
                  <c:v>8.4648279306123992</c:v>
                </c:pt>
                <c:pt idx="3">
                  <c:v>5.667270772091765</c:v>
                </c:pt>
                <c:pt idx="4">
                  <c:v>7.4718416341899037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9.1571292585204827</c:v>
                </c:pt>
                <c:pt idx="2">
                  <c:v>8.4070190049429687</c:v>
                </c:pt>
                <c:pt idx="3">
                  <c:v>5.6787379006199714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6B-4C0D-BAB6-0D694E2287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6B-4C0D-BAB6-0D694E2287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9.7232060326879477E-2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0.26434989973325163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2.7597753033929884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0.20908749553602757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5.1371889710827174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6.630519680257648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AD-4CCA-BA3F-4B2FF09660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AD-4CCA-BA3F-4B2FF09660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6E-4F2F-A9B4-E8E1B101CF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6E-4F2F-A9B4-E8E1B101CF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0.13817261893640609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0.43222605765786959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0.12050139332567511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1.2580173840058828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0.12050139332567422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0.43222605765786959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9.3231679702263648E-2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6.631492386462865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0.34090332923921363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0.48937222512187795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0.13643331755983645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1.424344403919017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0.13643331755983645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0.48937222512187883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1.3799359386286625E-2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6.7948845843717818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0.68149900170967559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0.56239342537014902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0.15679108224415383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1.6368765677850181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0.15679108224415472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0.21764359645482045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6.4651820699382974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5.7062110456681827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7.1846182928775306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77-43A1-AD28-110CF81A39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77-43A1-AD28-110CF81A39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F5-49D9-9185-98B9767BB2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F5-49D9-9185-98B9767BB2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0.44149249409880031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0.78251560784576135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0.21815950096914527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2.2775541189261652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0.21815950096914616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0.78251560784576135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3.8468321647581405E-2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5.7062110456681827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0.15835227173559696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0.89092777361696918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0.24838400223978674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2.5930936074913422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0.24838400223978585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0.56180263175261125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6.5988252414539339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7.2551358400124766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9B-47EE-941A-B07516787B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9B-47EE-941A-B07516787B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0E-4E8C-8E5A-9004BDC123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0E-4E8C-8E5A-9004BDC123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0.31037128802363956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0.13041332427047081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1.3614965313707597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0.13041332427047259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0.2780733117302443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7.2551358400124766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7.4032265187589843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D7-41CC-B039-C429B87F33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D7-41CC-B039-C429B87F33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21-4365-8706-69DF138805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21-4365-8706-69DF138805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03-4303-88E9-D0BC6D5E08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03-4303-88E9-D0BC6D5E08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0.38671269524056928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0.14931745767557736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1.5588529917140468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0.14931745767557736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0.15990038172644638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7.4032265187589843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8.1575567856225533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EE-4FEA-9CED-5BA8756395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EE-4FEA-9CED-5BA8756395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B2-4FD0-A49E-8841789A8E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B2-4FD0-A49E-8841789A8E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0.58919903549858699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0.21731140299765528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1.8774617155905808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8.1195670601632148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0.17065928232376848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0.16368806341461539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1.6188065159667708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8.2313865137184941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0.10701325741345435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0.17161882000663642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1.6973075503553998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8.1217167829859473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8.671502695326474</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29-4EF7-8AF2-0714F473CE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29-4EF7-8AF2-0714F473CE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DE-4E33-AE87-31E17F506F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DE-4E33-AE87-31E17F506F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1C-4DFF-AAF4-7A8D47D272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1C-4DFF-AAF4-7A8D47D272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7.8190787929292682E-2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0.42255915127669308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0.11780633210147951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1.229881328667215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0.11780633210147862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0.28065403854897575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8.8593658037208787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0.10714201854529648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0.18404338575022816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1.9213867350009908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9.4460134481638036E-2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8.4836395869320693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92-4F41-8C0E-7DC8F63099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92-4F41-8C0E-7DC8F63099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B2-454A-B05F-132B0E344A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2-454A-B05F-132B0E344A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0.45560715813084407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0.64263286239118944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0.17916123737338818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1.8704178012828274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0.17916123737338907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0.64263286239118855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0.5535818995765478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7.1654352456356092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0.21553530036905322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7.3567390961819967E-2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0.76803308386482882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7.3567390961819967E-2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0.26387863650392696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0.24751976086793981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8.2331736055509026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0.24241438299859741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0.10557849588379487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1.1022244600943383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0.10557849588379398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0.37869916512888402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0.57755211414519003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7.395287240604107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7.4201487681935241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0.4456585440475882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0.12893332111419831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1.346045509207535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0.12893332111419831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0.23334308236932166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8.606181480295497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84-4205-A2F8-86A8485161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84-4205-A2F8-86A8485161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D6-462E-A27F-894C88A93C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D6-462E-A27F-894C88A93C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0.17326595458500726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0.15086811729757255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1.5750416573162207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0.15086811729757343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0.54114836157583923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0.28290902276892105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6.8880468667490033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0.56553255578635486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0.72638218166104451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0.20250992143186419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2.1141747374357456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0.2025099214318633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0.20550357809657704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7.9522506696380457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0.24553142844069065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0.16856718398298831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1.7598173927366076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0.14115611807112849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7.784647587578176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8.0051503018418515</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17-4C20-A75B-237C6255D7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17-4C20-A75B-237C6255D7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35-45E5-99A6-561E95D863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35-45E5-99A6-561E95D863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0.19112089455191317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0.37643799030364899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0.10494809724825327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1.095643188123292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0.10494809724825238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0.37643799030364988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0.12750012485832585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7.506094120240113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0.2390532029941177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0.27684779811185045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7.718309625383668E-2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0.80578053214955148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7.718309625383668E-2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0.27684779811185045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1.4342953158047678E-2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8.4137963411522243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0.23377267405265201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0.13337000926231468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1.3923639015821117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0.13337000926231468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0.36217669822117493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8.4224229562491146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1.9623317466417767E-2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0.32111840770900812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8.952541121916191E-2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0.93463254254325534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8.952541121916191E-2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0.25139787228530608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8.2407220012200302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0.28652247141858478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9.0334998309385739E-2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0.9430845164604067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9.0334998309385739E-2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0.32402231302230966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5.8149342864940223E-2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7.859988744755035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7.9746906779845936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C3-4B4C-988D-260B30789E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C3-4B4C-988D-260B30789E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B3-489C-86B6-034B67D6B1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B3-489C-86B6-034B67D6B1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0.14518567269517835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0.12503404137847429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1.3053375841183419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0.12503404137847518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0.35396969015697444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7.9746906779845936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7.8938826567990894E-2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0.48183438427958603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0.13433182388986786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1.4024051093080905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0.13433182388986786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0.48183438427958514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0.13986169801325943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7.0489264859596954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0.88045394037878921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0.30503898367591731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8.5042588016968068E-2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0.88783250677483494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8.5042588016968068E-2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0.22879715615068363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9.3836589811629807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0.43578262252333211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0.20868940084701126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2.1786876224224905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0.20868940084701126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0.74854733637231341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0.21388228007097787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5.291560944446414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0.30750943574492018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0.19775668044656092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2.0645515785257151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0.19775668044656136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0.70933279695706375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1.0562361655571859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3.7877084397390339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0.25583771686558254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0.15398143203163439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1.6075442197284762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0.1539814320316335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0.53390873484851475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7.6161769553721426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0.25380710659898481</c:v>
                </c:pt>
                <c:pt idx="1">
                  <c:v>7.1065989847715741E-2</c:v>
                </c:pt>
                <c:pt idx="2">
                  <c:v>0.40609137055837558</c:v>
                </c:pt>
                <c:pt idx="3">
                  <c:v>0.13197969543147209</c:v>
                </c:pt>
                <c:pt idx="4">
                  <c:v>2.030456852791878E-2</c:v>
                </c:pt>
                <c:pt idx="5">
                  <c:v>0.116751269035533</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6.1412377165323004</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10-43B2-99A5-02206C92AF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10-43B2-99A5-02206C92AF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22-4347-9334-B98E9EBE91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22-4347-9334-B98E9EBE91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0.48015250178767932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0.76265311698290095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0.21262198701900825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2.2197432619627122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0.21262198701900914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0.72255176877117222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7.541133759598428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0.63644891051620878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0.55751660813564907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0.15543146206082792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1.6226823267138872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0.15543146206082703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0.55751660813564996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0.22751226079211762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8.0923568341941898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0.45488302294590177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0.61982670112183058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0.17280305012234809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1.8040392319416805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0.17280305012234898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0.61982670112183058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3.0025606177058961E-2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8.4255104892751369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0.64741308667401221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0.23003384631742607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2.4015205931681076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0.23003384631742474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0.8251076587383519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1.291037293256041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4.472675739837034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1.7032801266471109E-2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0.69689383354883505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0.19428879044858016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2.0283473008582358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0.19428879044857972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0.69689383354883461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0.87203748367399658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2.1745117597567081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4.4595713935817294E-2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0.12896907814923519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1.3464188075606334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0.12896907814923431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0.46259876894166929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0.27187338911188519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7.273686494597337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0.64467005076142125</c:v>
                </c:pt>
                <c:pt idx="1">
                  <c:v>0.35532994923857869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AE8-97C8-1FA03FC3FF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AE8-97C8-1FA03FC3FF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80-4F5C-B7FF-D8666E57D8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80-4F5C-B7FF-D8666E57D8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0.15993401077054514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0.14815182732826315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4.1303621798137513E-2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0.43120392893739634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4.1303621798137513E-2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2.0972083992631951E-4</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9.3830177888016149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0.27839574317558924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9.350363661902783E-2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0.97616464912229617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9.350363661902783E-2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0.24070480473445599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8.5569040716430962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9.4772897800295297E-2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0.11487975551182572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3.2027616935224046E-2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0.33436375929611373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1.793249667549901E-4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9.7764815147001194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7.1523605129941146</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CE-4D00-9895-7875DCDBE2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CE-4D00-9895-7875DCDBE2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FE-4413-86B5-3B088AA10F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FE-4413-86B5-3B088AA10F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0.7488859096984033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0.24756330449839004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2.5845256399583709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0.24756330449838959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0.88798401554494344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7.4291924170707624E-2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3.792854946134391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0.26671314699596582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0.18294759496380486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1.9099468352578564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0.12343581019841388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8.7589871643631678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0.48730964467005078</c:v>
                </c:pt>
                <c:pt idx="1">
                  <c:v>0.27918781725888331</c:v>
                </c:pt>
                <c:pt idx="2">
                  <c:v>0.233502538071066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0.40879190764051998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0.6028981221495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0.16808348887182145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1.7547676846659108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0.16808348887182056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0.35610301041311665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8.6271269686078487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0.91673640976693616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0.2618276493636742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2.7334433687640765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0.2618276493636742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0.93914874796866599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0.44321476073533539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7.5160311580532184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0.28646631858320681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0.11825415694892705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1.2345565562934677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0.11825415694892705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0.32690189330461372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7.4802555864860061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0.6948477656200156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0.22775242537280871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2.3777028834358553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0.22775242537280871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0.38431441661592203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6.7389072543200514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0.29388233059796498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0.12234266777185088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1.2772400269819242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0.12234266777184999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0.43883051900866654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0.29288420388707337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7.8106518278510197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8.4104793701312079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B7-4796-AD7B-200F9812AD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B7-4796-AD7B-200F9812AD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A1-4FDF-B35E-DFED866FC5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A1-4FDF-B35E-DFED866FC5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2.2519482467651564E-2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0.3897226644450118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0.10865176507565355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1.1343089527494401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0.10865176507565444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0.3897226644450118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0.1426770043665222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8.4648279306123992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0.32801935606344657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0.100212254815089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1.0462016676196129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8.0603168263563063E-2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8.6544392074535459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0.42639593908629442</c:v>
                </c:pt>
                <c:pt idx="1">
                  <c:v>0.55837563451776651</c:v>
                </c:pt>
                <c:pt idx="2">
                  <c:v>0</c:v>
                </c:pt>
                <c:pt idx="3">
                  <c:v>1.522842639593909E-2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3.7814398431812002E-2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0.44978412148058045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0.125396450246126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1.3091210810808498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0.12539645024612689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0.44978412148057956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3.3899016497612067E-2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8.1121709723276805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7.8529761210471269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BE-478E-82E7-5FAE64119E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BE-478E-82E7-5FAE64119E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A0-47F6-9247-6E078C5204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A0-47F6-9247-6E078C5204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0.30784360219147633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0.10612916051418519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1.1079733204076447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0.10612916051418431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0.380674342309133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0.1178481329078771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7.9967632510709148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6.9769062322187381E-2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0.27528811455427871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7.6748268138999265E-2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0.80124098856069637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7.6748268138999265E-2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0.21152581697442585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8.6600617454952129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7.8658428992689267E-2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9.9890856018761909E-2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1.0428463099609395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9.9890856018761909E-2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0.3345681411274537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7.983719857577614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1.52611173946066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0.46771145454658036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0.13039445667075711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1.3612995563169337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0.13039445667075711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0.46771145454658125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2.990642458616577E-3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6.7713596300447634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8.1666214665126713</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6-4098-99BE-C4592C9021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6-4098-99BE-C4592C9021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60</c:v>
                </c:pt>
                <c:pt idx="4">
                  <c:v>5</c:v>
                </c:pt>
                <c:pt idx="5">
                  <c:v>11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BC-4D63-94C5-010BB6B021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BC-4D63-94C5-010BB6B021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0.31677806374172501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0.12037446271723251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1.2566922465317392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0.1203744627172334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9.8201239367774917E-2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8.4818152730166148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0.34198014501355622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0.41833969223447554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0.11662997846740453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1.2176003642686899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0.11662997846740275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0.41833969223447554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0.17259898162799026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7.5775274838727773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5.3142984613542943E-2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0.59081428172676631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0.16471460450710929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1.7195970117089674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0.16471460450711106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0.11524295123089523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7.7498657192988141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0.42056846464176889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0.42439496590844428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0.11831814349529601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1.2352245667243347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0.11831814349529601</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0.29026206195242921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8.3623334536200442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0.20945674621320354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0.32156236429057738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8.9649182994849141E-2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0.93592470225334523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8.9649182994849141E-2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0.3215623642905765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7.2854091031096857E-2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8.8631116126452252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0.27726052595881789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0.53778451941679339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0.14993030325348222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1.5652510122633467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0.149930303253484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0.38544408473784308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7.9650752566225478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7.4773674762367808</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8C-465D-9D91-CC85F8BA72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8C-465D-9D91-CC85F8BA72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4.1987958630597682</c:v>
                </c:pt>
                <c:pt idx="1">
                  <c:v>2.1745117597567081</c:v>
                </c:pt>
                <c:pt idx="2">
                  <c:v>5.1371889710827174</c:v>
                </c:pt>
                <c:pt idx="3">
                  <c:v>7.4032265187589843</c:v>
                </c:pt>
                <c:pt idx="4">
                  <c:v>5.7062110456681827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3.2685773566332479</c:v>
                </c:pt>
                <c:pt idx="2">
                  <c:v>6.1263293792393192</c:v>
                </c:pt>
                <c:pt idx="3">
                  <c:v>8.3093872068280668</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F4-40E4-9D21-8A9B4D30EC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F4-40E4-9D21-8A9B4D30EC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0.51510675428080699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0.38004307216798239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0.10595316711854075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1.106135974422827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0.10595316711854075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0.38004307216798239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0.3635763069681488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8.0622698625425979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0.1129277531381927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0.33514855544948929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9.3436911512442933E-2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0.97546804851283397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9.3436911512442933E-2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5.601067952312988E-2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8.5216095098680551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1.1361602390737646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0.50215734185662342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0.13999771251722581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1.4615561796180732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0.13999771251722581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0.50215734185662342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0.30834882463895141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7.6583197604447069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0.32915118130034271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0.80945557269835477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0.22567016175270105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2.3559643478066654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0.22567016175270105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0.80945557269835344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0.28997237284382305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5.667270772091765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7.8749770271999608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53-49C1-8150-90FFF1ABA9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53-49C1-8150-90FFF1ABA9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BF-485A-BA2A-F986FAFB1E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BF-485A-BA2A-F986FAFB1E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0.14710248400150938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8.0662311906001705E-2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0.84210304803367819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8.0662311906001705E-2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6.835706629738425E-2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8.8443886727998091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0.21408107573956769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0.12563570449742834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1.3116188613888511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0.12563570449742834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0.45064230178011222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0.46971273466987462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7.4718416341899037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7.5160311580532184</c:v>
                </c:pt>
                <c:pt idx="1">
                  <c:v>8.8593658037208787</c:v>
                </c:pt>
                <c:pt idx="2">
                  <c:v>7.541133759598428</c:v>
                </c:pt>
                <c:pt idx="3">
                  <c:v>3.792854946134391</c:v>
                </c:pt>
                <c:pt idx="4">
                  <c:v>8.4255104892751369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7.9298290009492707</c:v>
                </c:pt>
                <c:pt idx="2">
                  <c:v>6.9389663609804657</c:v>
                </c:pt>
                <c:pt idx="3">
                  <c:v>3.2042575743585351</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0.24521481505762388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0.43570144452549187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0.1214703052005488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1.2681326859830646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0.12147030520054791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0.35765454003646546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7.0491459310712878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0.22169318526084059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0.11037686485257492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1.1523187487245563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0.11037686485257403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0.39591041925072012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0.10214211914968807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7.8331474110058661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0.30283751913274148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0.12394364708303129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1.2939540229724606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0.12394364708303129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0.44457306651758621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7.1587471682219572E-2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7.3475099374642383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7.0880322156448017E-3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0.35113457131018322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9.7893693214544442E-2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1.0219962147291923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9.7893693214544442E-2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5.3382404246843151E-2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8.467778423901537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8.4518757969211933E-2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0.34313167007310419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9.5662544183542586E-2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0.99870333661517208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9.5662544183543474E-2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0.34313167007310419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6.4915643928202371E-2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8.1110271799670848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7.1877800733105959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A7-4D59-94E4-0A449A1ACE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A7-4D59-94E4-0A449A1ACE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EF-4DF6-B009-A6E839463C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EF-4DF6-B009-A6E839463C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6.519780642818418E-2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9.3232781009696453E-2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0.97333695513726681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8.9167388272606729E-2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8.7527761345470836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0.18091407821542838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0.10947369641501226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1.1428897988694224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3.5191518506694663E-2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8.611768222324935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5.291560944446414</c:v>
                </c:pt>
                <c:pt idx="1">
                  <c:v>3.7877084397390339</c:v>
                </c:pt>
                <c:pt idx="2">
                  <c:v>6.7713596300447634</c:v>
                </c:pt>
                <c:pt idx="3">
                  <c:v>7.0491459310712878</c:v>
                </c:pt>
                <c:pt idx="4">
                  <c:v>8.1195670601632148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4.9198767003185759</c:v>
                </c:pt>
                <c:pt idx="2">
                  <c:v>7.8009712010539456</c:v>
                </c:pt>
                <c:pt idx="3">
                  <c:v>8.0223137538176577</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0.88877751421786177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0.34021763184147202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3.5518236212019954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0.34021763184147158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0.79242314325946417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4.1987958630597682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1.7009486455110689E-2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0.23272659677806473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2.1545225233937346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7.8687655370317584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0.17690814468568039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0.22239185619889401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2.3217393047349608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0.21705277216454277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6.6035377714198837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5.1021485106395357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08-41E3-B1B9-275B8AC857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08-41E3-B1B9-275B8AC857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D-406A-B234-0EDCF71442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D-406A-B234-0EDCF71442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0.27328703971313884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0.25151580936065621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2.6257892277881094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0.25151580936065621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0.90216124244118401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0.30649136483921602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4.4600754134050353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0.52324548404391802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0.57173165250363933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0.15939451015147466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1.664055984346307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0.15939451015147466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0.57173165250363933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0.2043369077164563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5.744221607874036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22-4C5F-AADE-4EE5C0FD99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22-4C5F-AADE-4EE5C0FD99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307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579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018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RXK | Sandwell and West Birmingham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Sandwell and West Birmingham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6183562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78434157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037406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264784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Sandwell and West Birmingham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4733126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4517901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65096778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5305411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Sandwell and West Birmingham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13863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9251143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75A4559-81FF-6AFE-8670-8187F6CFEC7C}"/>
              </a:ext>
            </a:extLst>
          </p:cNvPr>
          <p:cNvGraphicFramePr/>
          <p:nvPr>
            <p:extLst>
              <p:ext uri="{D42A27DB-BD31-4B8C-83A1-F6EECF244321}">
                <p14:modId xmlns:p14="http://schemas.microsoft.com/office/powerpoint/2010/main" val="3771098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167EF76-5D3B-27BB-411D-9C13F6C7BE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76677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3684201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3987916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34434623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56755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14582624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87980616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12848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51889929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12927256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0075399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C335049-4294-F78E-3D3E-9F6F56392CDA}"/>
              </a:ext>
            </a:extLst>
          </p:cNvPr>
          <p:cNvGraphicFramePr/>
          <p:nvPr>
            <p:extLst>
              <p:ext uri="{D42A27DB-BD31-4B8C-83A1-F6EECF244321}">
                <p14:modId xmlns:p14="http://schemas.microsoft.com/office/powerpoint/2010/main" val="12676927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2373C50-C730-7084-95E8-2A0A14E9DE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2295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38927431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9071592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12903035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486227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86398561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72955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88572805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6916019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35318957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52455550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3923382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0CD985-59AA-F813-74AF-36990E69A93B}"/>
              </a:ext>
            </a:extLst>
          </p:cNvPr>
          <p:cNvGraphicFramePr/>
          <p:nvPr>
            <p:extLst>
              <p:ext uri="{D42A27DB-BD31-4B8C-83A1-F6EECF244321}">
                <p14:modId xmlns:p14="http://schemas.microsoft.com/office/powerpoint/2010/main" val="21010208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864DE6C-912E-3020-77FB-5630159CB5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71520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66954245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30296270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40489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80054059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937274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833791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5F108A9-B559-802F-5DA0-4F3816428178}"/>
              </a:ext>
            </a:extLst>
          </p:cNvPr>
          <p:cNvGraphicFramePr/>
          <p:nvPr>
            <p:extLst>
              <p:ext uri="{D42A27DB-BD31-4B8C-83A1-F6EECF244321}">
                <p14:modId xmlns:p14="http://schemas.microsoft.com/office/powerpoint/2010/main" val="33149585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09057AE-2CD7-A2DE-6C75-C713E55ABE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64032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8368552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7331309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5483017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489903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41664049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14595126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380629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76537087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509686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61199409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93666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5179893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FF6F14C-4542-1451-0D6E-4DB438CC5369}"/>
              </a:ext>
            </a:extLst>
          </p:cNvPr>
          <p:cNvGraphicFramePr/>
          <p:nvPr>
            <p:extLst>
              <p:ext uri="{D42A27DB-BD31-4B8C-83A1-F6EECF244321}">
                <p14:modId xmlns:p14="http://schemas.microsoft.com/office/powerpoint/2010/main" val="6468855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54C3179-2441-F4C8-8B0E-18567E2357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4292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7755251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5560946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8819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96077752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986054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917069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4D6F7A0-7E2F-E618-0C7D-C654F54ABCCB}"/>
              </a:ext>
            </a:extLst>
          </p:cNvPr>
          <p:cNvGraphicFramePr/>
          <p:nvPr>
            <p:extLst>
              <p:ext uri="{D42A27DB-BD31-4B8C-83A1-F6EECF244321}">
                <p14:modId xmlns:p14="http://schemas.microsoft.com/office/powerpoint/2010/main" val="31580607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B5500B6-2225-51B5-DA8E-C172F1EE0F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07473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10198776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608974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25930447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09972043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7194524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963186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653907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FB4CA4B-B06D-FD54-EAF3-254C1FE70E3B}"/>
              </a:ext>
            </a:extLst>
          </p:cNvPr>
          <p:cNvGraphicFramePr/>
          <p:nvPr>
            <p:extLst>
              <p:ext uri="{D42A27DB-BD31-4B8C-83A1-F6EECF244321}">
                <p14:modId xmlns:p14="http://schemas.microsoft.com/office/powerpoint/2010/main" val="29917675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384C499-EAB6-674C-CFAA-21D14D7544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0417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65521671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32147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79256763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70740630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1849329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82806815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104191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23574180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4762068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362258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56651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6245575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C69E3F-A83C-4A2B-9246-C9BDB140F866}"/>
              </a:ext>
            </a:extLst>
          </p:cNvPr>
          <p:cNvGraphicFramePr/>
          <p:nvPr>
            <p:extLst>
              <p:ext uri="{D42A27DB-BD31-4B8C-83A1-F6EECF244321}">
                <p14:modId xmlns:p14="http://schemas.microsoft.com/office/powerpoint/2010/main" val="3105519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7A84E9-9CCD-75D0-0848-5CC8FDC9CD1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74194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2540254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6643377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79539070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79681551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129296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3961536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5030553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CEC541-8053-3E69-91BC-716164ECB6EC}"/>
              </a:ext>
            </a:extLst>
          </p:cNvPr>
          <p:cNvGraphicFramePr/>
          <p:nvPr>
            <p:extLst>
              <p:ext uri="{D42A27DB-BD31-4B8C-83A1-F6EECF244321}">
                <p14:modId xmlns:p14="http://schemas.microsoft.com/office/powerpoint/2010/main" val="19679310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F2A3A6-F7E0-AE49-B4E1-4199BEE220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64734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1720742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19715370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37517078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096596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29036667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9611602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187343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56697607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4070564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30073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7687998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9F7A48-2884-01EB-4950-33E5F5551D66}"/>
              </a:ext>
            </a:extLst>
          </p:cNvPr>
          <p:cNvGraphicFramePr/>
          <p:nvPr>
            <p:extLst>
              <p:ext uri="{D42A27DB-BD31-4B8C-83A1-F6EECF244321}">
                <p14:modId xmlns:p14="http://schemas.microsoft.com/office/powerpoint/2010/main" val="11591116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061CA5-C2B5-DB60-450E-AE18E9F119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2386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10679793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739566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413185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65913111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13441961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1033972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16602559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067449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1775263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97D827-4D66-EF0C-C11E-70C366AAEAA6}"/>
              </a:ext>
            </a:extLst>
          </p:cNvPr>
          <p:cNvGraphicFramePr/>
          <p:nvPr>
            <p:extLst>
              <p:ext uri="{D42A27DB-BD31-4B8C-83A1-F6EECF244321}">
                <p14:modId xmlns:p14="http://schemas.microsoft.com/office/powerpoint/2010/main" val="1473692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F7F73F-C755-D1EB-D559-32BB7ED9E6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69186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8414793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2217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5718168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6486285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792360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9F2728-388A-D9E6-D51B-EB94E4A0259D}"/>
              </a:ext>
            </a:extLst>
          </p:cNvPr>
          <p:cNvGraphicFramePr/>
          <p:nvPr>
            <p:extLst>
              <p:ext uri="{D42A27DB-BD31-4B8C-83A1-F6EECF244321}">
                <p14:modId xmlns:p14="http://schemas.microsoft.com/office/powerpoint/2010/main" val="9792809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2C3FD5-253A-FAFC-A37C-22E7534CD8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6627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92632129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01268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54917051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21210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863108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F110DB-07FB-0EED-8113-905DBE4E1768}"/>
              </a:ext>
            </a:extLst>
          </p:cNvPr>
          <p:cNvGraphicFramePr/>
          <p:nvPr>
            <p:extLst>
              <p:ext uri="{D42A27DB-BD31-4B8C-83A1-F6EECF244321}">
                <p14:modId xmlns:p14="http://schemas.microsoft.com/office/powerpoint/2010/main" val="35834594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206E0F-AA1E-4488-155F-3A941FB8CD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89660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3327866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70143286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90637722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34777873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859908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824240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49C9BF-7B61-E58F-E8AD-BD6526DC17B5}"/>
              </a:ext>
            </a:extLst>
          </p:cNvPr>
          <p:cNvGraphicFramePr/>
          <p:nvPr>
            <p:extLst>
              <p:ext uri="{D42A27DB-BD31-4B8C-83A1-F6EECF244321}">
                <p14:modId xmlns:p14="http://schemas.microsoft.com/office/powerpoint/2010/main" val="16772513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131C7C-8A9A-2948-C3CC-1B6DC3E01B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31710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34076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3726685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5826153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13497469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688709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928427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BA9AE3-144A-DFE5-C9F0-D17C212FCD55}"/>
              </a:ext>
            </a:extLst>
          </p:cNvPr>
          <p:cNvGraphicFramePr/>
          <p:nvPr>
            <p:extLst>
              <p:ext uri="{D42A27DB-BD31-4B8C-83A1-F6EECF244321}">
                <p14:modId xmlns:p14="http://schemas.microsoft.com/office/powerpoint/2010/main" val="4398362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3E022B-2390-049D-8E3B-04AA31F8F2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058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29000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187507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546260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571524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18B4D6-F5DB-932D-8E90-84F4031BAB5B}"/>
              </a:ext>
            </a:extLst>
          </p:cNvPr>
          <p:cNvGraphicFramePr/>
          <p:nvPr>
            <p:extLst>
              <p:ext uri="{D42A27DB-BD31-4B8C-83A1-F6EECF244321}">
                <p14:modId xmlns:p14="http://schemas.microsoft.com/office/powerpoint/2010/main" val="1429754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589B86-8CB6-68EC-479D-6EFAC9FA4E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60288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6248092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05665081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50002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3663344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B8900E-D1C9-F902-29C5-68A06907C544}"/>
              </a:ext>
            </a:extLst>
          </p:cNvPr>
          <p:cNvGraphicFramePr/>
          <p:nvPr>
            <p:extLst>
              <p:ext uri="{D42A27DB-BD31-4B8C-83A1-F6EECF244321}">
                <p14:modId xmlns:p14="http://schemas.microsoft.com/office/powerpoint/2010/main" val="16558922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EDAD36-7833-4261-5F97-3C1F9ED5CB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6531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4078752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386449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0227963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49708090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2102684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811183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A78C14-A4F0-9F8E-5DD5-7FCB1052CD92}"/>
              </a:ext>
            </a:extLst>
          </p:cNvPr>
          <p:cNvGraphicFramePr/>
          <p:nvPr>
            <p:extLst>
              <p:ext uri="{D42A27DB-BD31-4B8C-83A1-F6EECF244321}">
                <p14:modId xmlns:p14="http://schemas.microsoft.com/office/powerpoint/2010/main" val="12833960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040976-1DE5-A714-D23F-623FF6C773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4069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2514370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374749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43447751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68180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021249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0C090F-C1BC-4336-9528-07F619040B10}"/>
              </a:ext>
            </a:extLst>
          </p:cNvPr>
          <p:cNvGraphicFramePr/>
          <p:nvPr>
            <p:extLst>
              <p:ext uri="{D42A27DB-BD31-4B8C-83A1-F6EECF244321}">
                <p14:modId xmlns:p14="http://schemas.microsoft.com/office/powerpoint/2010/main" val="39893984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70E247-E478-4FF4-5792-9B77DD2BE6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3222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4816215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7651365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16699876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00367705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971738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729274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962396-95FC-F6DA-AA9A-B48B3E94D75A}"/>
              </a:ext>
            </a:extLst>
          </p:cNvPr>
          <p:cNvGraphicFramePr/>
          <p:nvPr>
            <p:extLst>
              <p:ext uri="{D42A27DB-BD31-4B8C-83A1-F6EECF244321}">
                <p14:modId xmlns:p14="http://schemas.microsoft.com/office/powerpoint/2010/main" val="17325467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0A8357-13D3-594F-D435-F5023CD8B1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40639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82781991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59863865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22169007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94561772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77086350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524320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09494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420D43-9C12-C67D-BCF3-D91AAD64CBC0}"/>
              </a:ext>
            </a:extLst>
          </p:cNvPr>
          <p:cNvGraphicFramePr/>
          <p:nvPr>
            <p:extLst>
              <p:ext uri="{D42A27DB-BD31-4B8C-83A1-F6EECF244321}">
                <p14:modId xmlns:p14="http://schemas.microsoft.com/office/powerpoint/2010/main" val="11450742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4AB4E3-3856-A490-249F-D138AFB60E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7428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59209916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4283598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10742140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23039307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2522462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34711421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27186698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38043360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10927993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83923963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1360686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0781272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BF8953-088F-F993-1C4D-02D38A1F1403}"/>
              </a:ext>
            </a:extLst>
          </p:cNvPr>
          <p:cNvGraphicFramePr/>
          <p:nvPr>
            <p:extLst>
              <p:ext uri="{D42A27DB-BD31-4B8C-83A1-F6EECF244321}">
                <p14:modId xmlns:p14="http://schemas.microsoft.com/office/powerpoint/2010/main" val="2686496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EF29A1-F013-B310-4F8E-C40F747178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41614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18927856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56670044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59176091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433361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6544840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6917167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2798058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2537032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12002</Words>
  <Application>Microsoft Office PowerPoint</Application>
  <PresentationFormat>Widescreen</PresentationFormat>
  <Paragraphs>1606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Sandwell and West Birmingham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